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90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2026A-A99D-4949-9750-DD3C5D2B1A51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BAAAED-3F57-443C-899C-3FB0E719D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Welcom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AAAED-3F57-443C-899C-3FB0E719D99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E9FB-E9DD-4A35-AE7D-AAA39987CE4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BE12-B0E7-4C84-9924-6ED4DAA939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E9FB-E9DD-4A35-AE7D-AAA39987CE4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BE12-B0E7-4C84-9924-6ED4DAA939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E9FB-E9DD-4A35-AE7D-AAA39987CE4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BE12-B0E7-4C84-9924-6ED4DAA939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E9FB-E9DD-4A35-AE7D-AAA39987CE4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BE12-B0E7-4C84-9924-6ED4DAA939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E9FB-E9DD-4A35-AE7D-AAA39987CE4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BE12-B0E7-4C84-9924-6ED4DAA939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E9FB-E9DD-4A35-AE7D-AAA39987CE4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BE12-B0E7-4C84-9924-6ED4DAA939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E9FB-E9DD-4A35-AE7D-AAA39987CE4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BE12-B0E7-4C84-9924-6ED4DAA939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E9FB-E9DD-4A35-AE7D-AAA39987CE4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BE12-B0E7-4C84-9924-6ED4DAA939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E9FB-E9DD-4A35-AE7D-AAA39987CE4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BE12-B0E7-4C84-9924-6ED4DAA939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E9FB-E9DD-4A35-AE7D-AAA39987CE4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BE12-B0E7-4C84-9924-6ED4DAA939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FE9FB-E9DD-4A35-AE7D-AAA39987CE4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BE12-B0E7-4C84-9924-6ED4DAA939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FE9FB-E9DD-4A35-AE7D-AAA39987CE49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DBE12-B0E7-4C84-9924-6ED4DAA939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zoom dir="in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bn-IN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শুভেচ্ছা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Picture 4" descr="Picture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47800"/>
            <a:ext cx="7620000" cy="50707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2590800" y="182880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কেমন আছো তোমরা?  </a:t>
            </a:r>
            <a:endParaRPr lang="en-US" sz="2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30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0" y="9906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সময় ৫ মিনিট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7432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কোন আশ্রম রুপান্তরিত হয়ে ছাত্র জীবনে পর্যবসিত হয়েছে ব্যাখ্যা কর।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524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 smtClean="0">
                <a:latin typeface="NikoshBAN" pitchFamily="2" charset="0"/>
                <a:cs typeface="NikoshBAN" pitchFamily="2" charset="0"/>
              </a:rPr>
              <a:t>চিত্র গুল লক্ষ্য কর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সেবা১১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1066800"/>
            <a:ext cx="377190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দোহন১১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1066800"/>
            <a:ext cx="4419600" cy="2667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মাছ১১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733800"/>
            <a:ext cx="381000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images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200" y="3810000"/>
            <a:ext cx="4419600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676400" y="6324600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গার্হস্থ্য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কর্ম </a:t>
            </a:r>
            <a:endParaRPr lang="en-US" sz="2400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81000"/>
            <a:ext cx="792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3653135"/>
            <a:ext cx="883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কোন আশ্রম টি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তোমাদের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কাছে শ্রেষ্ঠ মনে হয় ব্যাখ্যা কর।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495800" y="1371600"/>
            <a:ext cx="457200" cy="1905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10400" y="914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সময় ৫ মিনিট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020669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১। মানুষের জীবন কে কয়টি ভাগে ভাগ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করা হয়েছে?</a:t>
            </a:r>
          </a:p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IN" sz="2000" dirty="0" smtClean="0">
                <a:latin typeface="NikoshBAN" pitchFamily="2" charset="0"/>
                <a:cs typeface="NikoshBAN" pitchFamily="2" charset="0"/>
              </a:rPr>
              <a:t>(ক)দুইটি(খ) তিনটি (গ) চারটি (ঘ) পাঁচটি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648670"/>
            <a:ext cx="9144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২। কোন আশ্রমে বনে থাকতে হয়?</a:t>
            </a:r>
          </a:p>
          <a:p>
            <a:endParaRPr lang="bn-IN" sz="2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2000" dirty="0" smtClean="0">
                <a:latin typeface="NikoshBAN" pitchFamily="2" charset="0"/>
                <a:cs typeface="NikoshBAN" pitchFamily="2" charset="0"/>
              </a:rPr>
              <a:t>(ক)ব্রক্ষ্মচর্যাশ্রম (খ)গার্হস্থ্য আশ্রম (গ)বান প্রস্থ আশ্রম (ঘ) সন্ন্যাস ।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24-Point Star 6"/>
          <p:cNvSpPr/>
          <p:nvPr/>
        </p:nvSpPr>
        <p:spPr>
          <a:xfrm>
            <a:off x="1752600" y="2819400"/>
            <a:ext cx="457200" cy="381000"/>
          </a:xfrm>
          <a:prstGeom prst="star24">
            <a:avLst/>
          </a:prstGeom>
          <a:solidFill>
            <a:srgbClr val="FF0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24-Point Star 7"/>
          <p:cNvSpPr/>
          <p:nvPr/>
        </p:nvSpPr>
        <p:spPr>
          <a:xfrm>
            <a:off x="1219200" y="4419600"/>
            <a:ext cx="457200" cy="381000"/>
          </a:xfrm>
          <a:prstGeom prst="star24">
            <a:avLst/>
          </a:prstGeom>
          <a:solidFill>
            <a:srgbClr val="FF0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228600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400" y="2753380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মানুষের জীবনে আশ্রমের গুরুত্ব ব্যাখ্যা কর।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304800"/>
            <a:ext cx="5867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শুভেচ্ছা১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295400"/>
            <a:ext cx="5181600" cy="5181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bn-IN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535113"/>
            <a:ext cx="4876800" cy="6397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IN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bn-IN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174874"/>
            <a:ext cx="5105400" cy="468312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হরেন চন্দ্র 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দাস</a:t>
            </a:r>
            <a:endParaRPr lang="bn-IN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>
              <a:buNone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নিকড়দীঘি নান্দুলা উচ্চ বিদ্যালয়</a:t>
            </a:r>
          </a:p>
          <a:p>
            <a:pPr>
              <a:buNone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পাঁচবিবি, জয়পুরহাট।</a:t>
            </a:r>
          </a:p>
          <a:p>
            <a:pPr>
              <a:buNone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মোবাইলনং-০১৭৩৪৯৯৪৮৬৪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ইমেইল-</a:t>
            </a:r>
            <a:r>
              <a:rPr lang="en-US" sz="1800" dirty="0" smtClean="0">
                <a:latin typeface="NikoshBAN" pitchFamily="2" charset="0"/>
                <a:cs typeface="NikoshBAN" pitchFamily="2" charset="0"/>
              </a:rPr>
              <a:t>horen.dash79@hotmail.com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535113"/>
            <a:ext cx="4267200" cy="6397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IN" sz="3600" dirty="0" smtClean="0"/>
              <a:t> </a:t>
            </a:r>
            <a:r>
              <a:rPr lang="bn-IN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bn-IN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bn-IN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2174874"/>
            <a:ext cx="4343400" cy="468312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শ্রেণীঃ দশম  </a:t>
            </a:r>
          </a:p>
          <a:p>
            <a:pPr>
              <a:buNone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বিষয়ঃ হিন্দুধর্ম ও নৈতিক শিক্ষা</a:t>
            </a:r>
          </a:p>
          <a:p>
            <a:pPr>
              <a:buNone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অধ্যায়ঃদ্বিতীয় </a:t>
            </a:r>
          </a:p>
          <a:p>
            <a:pPr>
              <a:buNone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সময়ঃ ৫০ মিনিট</a:t>
            </a:r>
          </a:p>
          <a:p>
            <a:pPr>
              <a:buNone/>
            </a:pPr>
            <a:endParaRPr lang="bn-IN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bn-IN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762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 গুলো লক্ষ্য কর </a:t>
            </a:r>
            <a:endParaRPr lang="en-US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আশ্রম৩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62000"/>
            <a:ext cx="8534400" cy="32165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আশ্রম-৩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4038600"/>
            <a:ext cx="44196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আশ্রম---৩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4038600"/>
            <a:ext cx="3962400" cy="23293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600200" y="64770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dirty="0" smtClean="0">
                <a:latin typeface="NikoshBAN" pitchFamily="2" charset="0"/>
                <a:cs typeface="NikoshBAN" pitchFamily="2" charset="0"/>
              </a:rPr>
              <a:t>আশ্রমের চিত্র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304800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3886200"/>
            <a:ext cx="647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 smtClean="0">
                <a:latin typeface="NikoshBAN" pitchFamily="2" charset="0"/>
                <a:cs typeface="NikoshBAN" pitchFamily="2" charset="0"/>
              </a:rPr>
              <a:t>চতুরাশ্রম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343400" y="1371600"/>
            <a:ext cx="381000" cy="2286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শিক্ষন</a:t>
            </a:r>
            <a:r>
              <a:rPr lang="bn-IN" sz="4000" dirty="0" smtClean="0"/>
              <a:t>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ফল</a:t>
            </a:r>
            <a:r>
              <a:rPr lang="bn-IN" sz="4000" dirty="0" smtClean="0"/>
              <a:t> 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2175808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চতুরাশ্রমের ধারনা ব্যাখ্যা করতে পারবে।</a:t>
            </a:r>
          </a:p>
          <a:p>
            <a:endParaRPr lang="bn-IN" sz="24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কোন আশ্রমে কি কাজ করতে হয় তা ব্যাখ্যা করতে পারবে।</a:t>
            </a:r>
          </a:p>
          <a:p>
            <a:endParaRPr lang="bn-IN" sz="24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কর্তব্য কর্ম সমন্ধে ব্যাখা করতে পারবে।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 smtClean="0">
                <a:latin typeface="NikoshBAN" pitchFamily="2" charset="0"/>
                <a:cs typeface="NikoshBAN" pitchFamily="2" charset="0"/>
              </a:rPr>
              <a:t>চিত্র গুলো লক্ষ্য কর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গুরু৬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066800"/>
            <a:ext cx="3627120" cy="518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কর্তব্য৬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1066800"/>
            <a:ext cx="4934146" cy="518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362200" y="64008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b="1" dirty="0" smtClean="0">
                <a:latin typeface="NikoshBAN" pitchFamily="2" charset="0"/>
                <a:cs typeface="NikoshBAN" pitchFamily="2" charset="0"/>
              </a:rPr>
              <a:t>আশ্রমের চিত্র ! </a:t>
            </a:r>
            <a:endParaRPr lang="en-US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048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10400" y="9144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সময়-২ মিনিট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2895600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আশ্রম কত প্রকার?ও কিকি?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533400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 smtClean="0">
                <a:latin typeface="NikoshBAN" pitchFamily="2" charset="0"/>
                <a:cs typeface="NikoshBAN" pitchFamily="2" charset="0"/>
              </a:rPr>
              <a:t>একক কাজের সমাধান 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810000" y="1600200"/>
            <a:ext cx="609600" cy="1676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5" name="TextBox 4"/>
          <p:cNvSpPr txBox="1"/>
          <p:nvPr/>
        </p:nvSpPr>
        <p:spPr>
          <a:xfrm>
            <a:off x="152400" y="3429000"/>
            <a:ext cx="8991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আশ্রম চার প্রকার-</a:t>
            </a:r>
          </a:p>
          <a:p>
            <a:endParaRPr lang="bn-IN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১। ব্রক্ষ্মচর্যাশ্রম ২।গার্হস্থ্য আশ্রম ৩।বান প্রস্থ আশ্রম ৪। সন্ন্যাস 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চিত্র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গুলো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লক্ষ্য কর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গুরু -৯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914400"/>
            <a:ext cx="7772400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স্কুল ৯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962400"/>
            <a:ext cx="777240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219200" y="6553200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dirty="0" smtClean="0">
                <a:latin typeface="NikoshBAN" pitchFamily="2" charset="0"/>
                <a:cs typeface="NikoshBAN" pitchFamily="2" charset="0"/>
              </a:rPr>
              <a:t>পাঠ দান করা হচ্ছে!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220</Words>
  <Application>Microsoft Office PowerPoint</Application>
  <PresentationFormat>On-screen Show (4:3)</PresentationFormat>
  <Paragraphs>57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পরিচিতি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uitrce</dc:creator>
  <cp:lastModifiedBy>uitrce</cp:lastModifiedBy>
  <cp:revision>73</cp:revision>
  <dcterms:created xsi:type="dcterms:W3CDTF">2019-03-29T17:46:16Z</dcterms:created>
  <dcterms:modified xsi:type="dcterms:W3CDTF">2019-04-08T17:19:53Z</dcterms:modified>
</cp:coreProperties>
</file>