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2026A-A99D-4949-9750-DD3C5D2B1A51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AAAED-3F57-443C-899C-3FB0E719D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Welcom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AAAED-3F57-443C-899C-3FB0E719D9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E9FB-E9DD-4A35-AE7D-AAA39987CE4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BE12-B0E7-4C84-9924-6ED4DAA93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শুভেচ্ছা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4" descr="Pic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447800"/>
            <a:ext cx="7620000" cy="50707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2590800" y="1828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কেমন আছো তোমরা? 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0" y="990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 ৫ মিনিট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কোন আশ্রম রুপান্তরিত হয়ে ছাত্র জীবনে পর্যবসিত হয়েছে ব্যাখ্যা কর।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চিত্র গুল লক্ষ্য কর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সেবা১১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066800"/>
            <a:ext cx="37719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দোহন১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066800"/>
            <a:ext cx="44196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মাছ১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733800"/>
            <a:ext cx="38100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3810000"/>
            <a:ext cx="4419600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676400" y="6324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গার্হস্থ্য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কর্ম </a:t>
            </a:r>
            <a:endParaRPr lang="en-US" sz="2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653135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কোন আশ্রম টি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কাছে শ্রেষ্ঠ মনে হয় ব্যাখ্যা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1371600"/>
            <a:ext cx="4572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914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 ৫ মিনিট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20669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মানুষের জীবন কে কয়টি ভাগে 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করা হয়েছে?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(ক)দুইটি(খ) তিনটি (গ) চারটি (ঘ) পাঁচটি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648670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কোন আশ্রমে বনে থাকতে হয়?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(ক)ব্রক্ষ্মচর্যাশ্রম (খ)গার্হস্থ্য আশ্রম (গ)বান প্রস্থ আশ্রম (ঘ) সন্ন্যাস 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24-Point Star 6"/>
          <p:cNvSpPr/>
          <p:nvPr/>
        </p:nvSpPr>
        <p:spPr>
          <a:xfrm>
            <a:off x="1752600" y="2819400"/>
            <a:ext cx="457200" cy="381000"/>
          </a:xfrm>
          <a:prstGeom prst="star24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24-Point Star 7"/>
          <p:cNvSpPr/>
          <p:nvPr/>
        </p:nvSpPr>
        <p:spPr>
          <a:xfrm>
            <a:off x="1219200" y="4419600"/>
            <a:ext cx="457200" cy="381000"/>
          </a:xfrm>
          <a:prstGeom prst="star24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75338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মানুষের জীবনে আশ্রমের গুরুত্ব ব্যাখ্যা কর।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শুভেচ্ছা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95400"/>
            <a:ext cx="5181600" cy="5181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IN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876800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74874"/>
            <a:ext cx="5105400" cy="46831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হরেন চন্দ্র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দাস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নিকড়দীঘি নান্দুলা উচ্চ বিদ্যালয়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পাঁচবিবি, জয়পুরহাট।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মোবাইলনং-০১৭৩৪৯৯৪৮৬৪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ইমেইল-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horen.dash79@hotmail.com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67200" cy="639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3600" dirty="0" smtClean="0"/>
              <a:t> </a:t>
            </a:r>
            <a:r>
              <a:rPr lang="bn-IN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4"/>
            <a:ext cx="4343400" cy="46831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শ্রেণীঃ দশম 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বিষয়ঃ হিন্দুধর্ম ও নৈতিক শিক্ষা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অধ্যায়ঃদ্বিতীয় 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76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গুলো লক্ষ্য কর 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আশ্রম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0"/>
            <a:ext cx="8534400" cy="32165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আশ্রম-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4038600"/>
            <a:ext cx="44196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আশ্রম---৩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038600"/>
            <a:ext cx="3962400" cy="23293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600200" y="6477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আশ্রমের চিত্র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8862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চতুরাশ্রম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1371600"/>
            <a:ext cx="381000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শিক্ষন</a:t>
            </a:r>
            <a:r>
              <a:rPr lang="bn-IN" sz="4000" dirty="0" smtClean="0"/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bn-IN" sz="4000" dirty="0" smtClean="0"/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175808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চতুরাশ্রমের ধারনা ব্যাখ্যা করতে পারবে।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কোন আশ্রমে কি কাজ করতে হয় তা ব্যাখ্যা করতে পারবে।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কর্তব্য কর্ম সমন্ধে ব্যাখা করতে পারবে।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চিত্র গুলো লক্ষ্য কর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গুরু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3627120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কর্তব্য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066800"/>
            <a:ext cx="4934146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362200" y="6400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b="1" dirty="0" smtClean="0">
                <a:latin typeface="NikoshBAN" pitchFamily="2" charset="0"/>
                <a:cs typeface="NikoshBAN" pitchFamily="2" charset="0"/>
              </a:rPr>
              <a:t>আশ্রমের চিত্র ! 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0400" y="91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সময়-২ মিনিট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8956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আশ্রম কত প্রকার?ও কিকি?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একক কাজের সমাধান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10000" y="1600200"/>
            <a:ext cx="6096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TextBox 4"/>
          <p:cNvSpPr txBox="1"/>
          <p:nvPr/>
        </p:nvSpPr>
        <p:spPr>
          <a:xfrm>
            <a:off x="152400" y="3429000"/>
            <a:ext cx="8991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আশ্রম চার প্রকার-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ব্রক্ষ্মচর্যাশ্রম ২।গার্হস্থ্য আশ্রম ৩।বান প্রস্থ আশ্রম ৪। সন্ন্যাস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চিত্র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গুলো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গুরু -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400"/>
            <a:ext cx="77724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স্কুল 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962400"/>
            <a:ext cx="77724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19200" y="6553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দান করা হচ্ছে!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220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</dc:creator>
  <cp:lastModifiedBy>uitrce</cp:lastModifiedBy>
  <cp:revision>73</cp:revision>
  <dcterms:created xsi:type="dcterms:W3CDTF">2019-03-29T17:46:16Z</dcterms:created>
  <dcterms:modified xsi:type="dcterms:W3CDTF">2019-04-08T17:19:53Z</dcterms:modified>
</cp:coreProperties>
</file>